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10"/>
  </p:handoutMasterIdLst>
  <p:sldIdLst>
    <p:sldId id="257" r:id="rId2"/>
    <p:sldId id="314" r:id="rId3"/>
    <p:sldId id="279" r:id="rId4"/>
    <p:sldId id="312" r:id="rId5"/>
    <p:sldId id="315" r:id="rId6"/>
    <p:sldId id="316" r:id="rId7"/>
    <p:sldId id="317" r:id="rId8"/>
    <p:sldId id="318" r:id="rId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338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60" d="100"/>
          <a:sy n="60" d="100"/>
        </p:scale>
        <p:origin x="-1620" y="-25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6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86B82A-CACB-4046-BF84-6D2EC7CC9B36}"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US"/>
        </a:p>
      </dgm:t>
    </dgm:pt>
    <dgm:pt modelId="{3948D91A-868B-47B4-946D-818DC4DE829F}">
      <dgm:prSet phldrT="[Text]"/>
      <dgm:spPr/>
      <dgm:t>
        <a:bodyPr/>
        <a:lstStyle/>
        <a:p>
          <a:r>
            <a:rPr lang="ar-EG" dirty="0" smtClean="0"/>
            <a:t>ا5</a:t>
          </a:r>
          <a:r>
            <a:rPr lang="ar-EG" dirty="0" smtClean="0">
              <a:solidFill>
                <a:schemeClr val="tx1"/>
              </a:solidFill>
            </a:rPr>
            <a:t>- التدريب على بعض المهارات</a:t>
          </a:r>
          <a:endParaRPr lang="en-US" dirty="0">
            <a:solidFill>
              <a:schemeClr val="tx1"/>
            </a:solidFill>
          </a:endParaRPr>
        </a:p>
      </dgm:t>
    </dgm:pt>
    <dgm:pt modelId="{E8545480-BCA8-4026-929F-90965E1321AE}" type="parTrans" cxnId="{967D01E6-2571-435B-99FA-9BC6860F13D0}">
      <dgm:prSet/>
      <dgm:spPr/>
      <dgm:t>
        <a:bodyPr/>
        <a:lstStyle/>
        <a:p>
          <a:endParaRPr lang="en-US"/>
        </a:p>
      </dgm:t>
    </dgm:pt>
    <dgm:pt modelId="{2DA0483E-4D69-4446-9239-4BAFE39466B4}" type="sibTrans" cxnId="{967D01E6-2571-435B-99FA-9BC6860F13D0}">
      <dgm:prSet/>
      <dgm:spPr/>
      <dgm:t>
        <a:bodyPr/>
        <a:lstStyle/>
        <a:p>
          <a:endParaRPr lang="en-US"/>
        </a:p>
      </dgm:t>
    </dgm:pt>
    <dgm:pt modelId="{136C5CAA-841B-4FFB-96FD-8884936699C0}">
      <dgm:prSet phldrT="[Text]"/>
      <dgm:spPr/>
      <dgm:t>
        <a:bodyPr/>
        <a:lstStyle/>
        <a:p>
          <a:r>
            <a:rPr lang="ar-EG" dirty="0" smtClean="0">
              <a:solidFill>
                <a:schemeClr val="tx1"/>
              </a:solidFill>
            </a:rPr>
            <a:t>2- مراجعة بعض الموضوعات من خلال اعداد اسئلة  والاجابات </a:t>
          </a:r>
          <a:r>
            <a:rPr lang="ar-EG" dirty="0" smtClean="0"/>
            <a:t>عليها</a:t>
          </a:r>
          <a:endParaRPr lang="en-US" dirty="0"/>
        </a:p>
      </dgm:t>
    </dgm:pt>
    <dgm:pt modelId="{B469773C-391B-40C7-B6B5-B14C3DAAA82B}" type="parTrans" cxnId="{4F8708DF-5587-483D-A392-CA6977196086}">
      <dgm:prSet/>
      <dgm:spPr/>
      <dgm:t>
        <a:bodyPr/>
        <a:lstStyle/>
        <a:p>
          <a:endParaRPr lang="en-US"/>
        </a:p>
      </dgm:t>
    </dgm:pt>
    <dgm:pt modelId="{8321A01D-4D10-4AD8-82BC-3C2E916E660F}" type="sibTrans" cxnId="{4F8708DF-5587-483D-A392-CA6977196086}">
      <dgm:prSet/>
      <dgm:spPr/>
      <dgm:t>
        <a:bodyPr/>
        <a:lstStyle/>
        <a:p>
          <a:endParaRPr lang="en-US"/>
        </a:p>
      </dgm:t>
    </dgm:pt>
    <dgm:pt modelId="{FC5A3D36-CDDB-4760-A619-AAEE8ED51B78}">
      <dgm:prSet phldrT="[Text]"/>
      <dgm:spPr/>
      <dgm:t>
        <a:bodyPr/>
        <a:lstStyle/>
        <a:p>
          <a:r>
            <a:rPr lang="ar-EG" dirty="0" smtClean="0"/>
            <a:t>1</a:t>
          </a:r>
          <a:r>
            <a:rPr lang="ar-EG" dirty="0" smtClean="0">
              <a:solidFill>
                <a:schemeClr val="tx1"/>
              </a:solidFill>
            </a:rPr>
            <a:t>- تدريس مقرر دراسي او جزء منه</a:t>
          </a:r>
          <a:endParaRPr lang="en-US" dirty="0">
            <a:solidFill>
              <a:schemeClr val="tx1"/>
            </a:solidFill>
          </a:endParaRPr>
        </a:p>
      </dgm:t>
    </dgm:pt>
    <dgm:pt modelId="{B6ACF57E-56EA-45ED-B055-76B499AE794D}" type="parTrans" cxnId="{4D534EFD-E2A9-4418-AE85-1719B2B3C714}">
      <dgm:prSet/>
      <dgm:spPr/>
      <dgm:t>
        <a:bodyPr/>
        <a:lstStyle/>
        <a:p>
          <a:endParaRPr lang="en-US"/>
        </a:p>
      </dgm:t>
    </dgm:pt>
    <dgm:pt modelId="{75FD4E01-42F3-426C-A894-7D6C54C2D716}" type="sibTrans" cxnId="{4D534EFD-E2A9-4418-AE85-1719B2B3C714}">
      <dgm:prSet/>
      <dgm:spPr/>
      <dgm:t>
        <a:bodyPr/>
        <a:lstStyle/>
        <a:p>
          <a:endParaRPr lang="en-US"/>
        </a:p>
      </dgm:t>
    </dgm:pt>
    <dgm:pt modelId="{CAD2A939-9908-4490-88FF-9AFF16030DFE}">
      <dgm:prSet/>
      <dgm:spPr/>
      <dgm:t>
        <a:bodyPr/>
        <a:lstStyle/>
        <a:p>
          <a:r>
            <a:rPr lang="ar-EG" dirty="0" smtClean="0"/>
            <a:t>4</a:t>
          </a:r>
          <a:r>
            <a:rPr lang="ar-EG" dirty="0" smtClean="0">
              <a:solidFill>
                <a:schemeClr val="tx1"/>
              </a:solidFill>
            </a:rPr>
            <a:t>- علاج بعض المشكلات التى يعانى منها المتعلم مثل عدم القدرة على التعلم بنفس سرعة زملاؤه</a:t>
          </a:r>
          <a:endParaRPr lang="en-US" dirty="0">
            <a:solidFill>
              <a:schemeClr val="tx1"/>
            </a:solidFill>
          </a:endParaRPr>
        </a:p>
      </dgm:t>
    </dgm:pt>
    <dgm:pt modelId="{2940401B-2B52-4F10-9D1E-81C1CD5488EC}" type="parTrans" cxnId="{A18BEF8B-B673-4686-8849-83F1D4CB4131}">
      <dgm:prSet/>
      <dgm:spPr/>
    </dgm:pt>
    <dgm:pt modelId="{F97276B7-B61A-4787-BEB1-19DC921EB0A1}" type="sibTrans" cxnId="{A18BEF8B-B673-4686-8849-83F1D4CB4131}">
      <dgm:prSet/>
      <dgm:spPr/>
    </dgm:pt>
    <dgm:pt modelId="{4A26471F-1328-4B04-80EC-9AA24A72343A}">
      <dgm:prSet/>
      <dgm:spPr/>
      <dgm:t>
        <a:bodyPr/>
        <a:lstStyle/>
        <a:p>
          <a:r>
            <a:rPr lang="ar-EG" dirty="0" smtClean="0">
              <a:solidFill>
                <a:schemeClr val="tx1"/>
              </a:solidFill>
            </a:rPr>
            <a:t>3- اتقان التعلم وتحقيق التعلم على حسب سرعة المتعلم</a:t>
          </a:r>
          <a:r>
            <a:rPr lang="ar-EG" dirty="0" smtClean="0"/>
            <a:t> </a:t>
          </a:r>
          <a:endParaRPr lang="en-US" dirty="0"/>
        </a:p>
      </dgm:t>
    </dgm:pt>
    <dgm:pt modelId="{20500735-C99B-47DE-B87D-E5CEFD6268DA}" type="parTrans" cxnId="{5D73515B-24DF-43EB-89CC-E2667C2338ED}">
      <dgm:prSet/>
      <dgm:spPr/>
    </dgm:pt>
    <dgm:pt modelId="{2662018D-84E7-4C37-BA53-E5A16B2B8CC5}" type="sibTrans" cxnId="{5D73515B-24DF-43EB-89CC-E2667C2338ED}">
      <dgm:prSet/>
      <dgm:spPr/>
    </dgm:pt>
    <dgm:pt modelId="{F3886940-8427-475D-872B-DCAFDB183655}" type="pres">
      <dgm:prSet presAssocID="{BF86B82A-CACB-4046-BF84-6D2EC7CC9B36}" presName="Name0" presStyleCnt="0">
        <dgm:presLayoutVars>
          <dgm:dir/>
          <dgm:resizeHandles val="exact"/>
        </dgm:presLayoutVars>
      </dgm:prSet>
      <dgm:spPr/>
      <dgm:t>
        <a:bodyPr/>
        <a:lstStyle/>
        <a:p>
          <a:endParaRPr lang="en-US"/>
        </a:p>
      </dgm:t>
    </dgm:pt>
    <dgm:pt modelId="{6C9BF275-2D16-4DDD-A912-FC20BB85494E}" type="pres">
      <dgm:prSet presAssocID="{3948D91A-868B-47B4-946D-818DC4DE829F}" presName="node" presStyleLbl="node1" presStyleIdx="0" presStyleCnt="5" custLinFactNeighborX="-513" custLinFactNeighborY="0">
        <dgm:presLayoutVars>
          <dgm:bulletEnabled val="1"/>
        </dgm:presLayoutVars>
      </dgm:prSet>
      <dgm:spPr/>
      <dgm:t>
        <a:bodyPr/>
        <a:lstStyle/>
        <a:p>
          <a:endParaRPr lang="en-US"/>
        </a:p>
      </dgm:t>
    </dgm:pt>
    <dgm:pt modelId="{74B21FDC-D04A-4283-94AF-66E37261E84C}" type="pres">
      <dgm:prSet presAssocID="{2DA0483E-4D69-4446-9239-4BAFE39466B4}" presName="sibTrans" presStyleCnt="0"/>
      <dgm:spPr/>
    </dgm:pt>
    <dgm:pt modelId="{734632DE-E211-4DAA-A374-4F7BEF3D85C7}" type="pres">
      <dgm:prSet presAssocID="{CAD2A939-9908-4490-88FF-9AFF16030DFE}" presName="node" presStyleLbl="node1" presStyleIdx="1" presStyleCnt="5">
        <dgm:presLayoutVars>
          <dgm:bulletEnabled val="1"/>
        </dgm:presLayoutVars>
      </dgm:prSet>
      <dgm:spPr/>
      <dgm:t>
        <a:bodyPr/>
        <a:lstStyle/>
        <a:p>
          <a:endParaRPr lang="en-US"/>
        </a:p>
      </dgm:t>
    </dgm:pt>
    <dgm:pt modelId="{1A8A949A-BBDC-4F4C-9B84-7939A53BC60A}" type="pres">
      <dgm:prSet presAssocID="{F97276B7-B61A-4787-BEB1-19DC921EB0A1}" presName="sibTrans" presStyleCnt="0"/>
      <dgm:spPr/>
    </dgm:pt>
    <dgm:pt modelId="{157DA90A-3695-41BF-B7B6-850865CA3B29}" type="pres">
      <dgm:prSet presAssocID="{4A26471F-1328-4B04-80EC-9AA24A72343A}" presName="node" presStyleLbl="node1" presStyleIdx="2" presStyleCnt="5">
        <dgm:presLayoutVars>
          <dgm:bulletEnabled val="1"/>
        </dgm:presLayoutVars>
      </dgm:prSet>
      <dgm:spPr/>
      <dgm:t>
        <a:bodyPr/>
        <a:lstStyle/>
        <a:p>
          <a:endParaRPr lang="en-US"/>
        </a:p>
      </dgm:t>
    </dgm:pt>
    <dgm:pt modelId="{74822993-7AA8-40E9-998D-B22ED8149983}" type="pres">
      <dgm:prSet presAssocID="{2662018D-84E7-4C37-BA53-E5A16B2B8CC5}" presName="sibTrans" presStyleCnt="0"/>
      <dgm:spPr/>
    </dgm:pt>
    <dgm:pt modelId="{B98FDC78-2653-40D3-BCBB-4670098EC627}" type="pres">
      <dgm:prSet presAssocID="{136C5CAA-841B-4FFB-96FD-8884936699C0}" presName="node" presStyleLbl="node1" presStyleIdx="3" presStyleCnt="5">
        <dgm:presLayoutVars>
          <dgm:bulletEnabled val="1"/>
        </dgm:presLayoutVars>
      </dgm:prSet>
      <dgm:spPr/>
      <dgm:t>
        <a:bodyPr/>
        <a:lstStyle/>
        <a:p>
          <a:endParaRPr lang="en-US"/>
        </a:p>
      </dgm:t>
    </dgm:pt>
    <dgm:pt modelId="{B24E96C3-EE25-4C07-9008-AF6712ABD458}" type="pres">
      <dgm:prSet presAssocID="{8321A01D-4D10-4AD8-82BC-3C2E916E660F}" presName="sibTrans" presStyleCnt="0"/>
      <dgm:spPr/>
    </dgm:pt>
    <dgm:pt modelId="{E0D3FE0C-2742-4981-9F0B-7D36B5B42A38}" type="pres">
      <dgm:prSet presAssocID="{FC5A3D36-CDDB-4760-A619-AAEE8ED51B78}" presName="node" presStyleLbl="node1" presStyleIdx="4" presStyleCnt="5">
        <dgm:presLayoutVars>
          <dgm:bulletEnabled val="1"/>
        </dgm:presLayoutVars>
      </dgm:prSet>
      <dgm:spPr/>
      <dgm:t>
        <a:bodyPr/>
        <a:lstStyle/>
        <a:p>
          <a:endParaRPr lang="en-US"/>
        </a:p>
      </dgm:t>
    </dgm:pt>
  </dgm:ptLst>
  <dgm:cxnLst>
    <dgm:cxn modelId="{4D534EFD-E2A9-4418-AE85-1719B2B3C714}" srcId="{BF86B82A-CACB-4046-BF84-6D2EC7CC9B36}" destId="{FC5A3D36-CDDB-4760-A619-AAEE8ED51B78}" srcOrd="4" destOrd="0" parTransId="{B6ACF57E-56EA-45ED-B055-76B499AE794D}" sibTransId="{75FD4E01-42F3-426C-A894-7D6C54C2D716}"/>
    <dgm:cxn modelId="{ADFF7476-B6FE-41D4-AE48-93EC62D838A0}" type="presOf" srcId="{FC5A3D36-CDDB-4760-A619-AAEE8ED51B78}" destId="{E0D3FE0C-2742-4981-9F0B-7D36B5B42A38}" srcOrd="0" destOrd="0" presId="urn:microsoft.com/office/officeart/2005/8/layout/hList6"/>
    <dgm:cxn modelId="{967D01E6-2571-435B-99FA-9BC6860F13D0}" srcId="{BF86B82A-CACB-4046-BF84-6D2EC7CC9B36}" destId="{3948D91A-868B-47B4-946D-818DC4DE829F}" srcOrd="0" destOrd="0" parTransId="{E8545480-BCA8-4026-929F-90965E1321AE}" sibTransId="{2DA0483E-4D69-4446-9239-4BAFE39466B4}"/>
    <dgm:cxn modelId="{0135AA8B-D5D5-4125-B1ED-EFB2D0E694CC}" type="presOf" srcId="{CAD2A939-9908-4490-88FF-9AFF16030DFE}" destId="{734632DE-E211-4DAA-A374-4F7BEF3D85C7}" srcOrd="0" destOrd="0" presId="urn:microsoft.com/office/officeart/2005/8/layout/hList6"/>
    <dgm:cxn modelId="{99F7A382-0515-4AF3-B802-CDA5E6FFC903}" type="presOf" srcId="{4A26471F-1328-4B04-80EC-9AA24A72343A}" destId="{157DA90A-3695-41BF-B7B6-850865CA3B29}" srcOrd="0" destOrd="0" presId="urn:microsoft.com/office/officeart/2005/8/layout/hList6"/>
    <dgm:cxn modelId="{360C0BB1-9D92-4BC8-A811-41B72D97A135}" type="presOf" srcId="{BF86B82A-CACB-4046-BF84-6D2EC7CC9B36}" destId="{F3886940-8427-475D-872B-DCAFDB183655}" srcOrd="0" destOrd="0" presId="urn:microsoft.com/office/officeart/2005/8/layout/hList6"/>
    <dgm:cxn modelId="{4F8708DF-5587-483D-A392-CA6977196086}" srcId="{BF86B82A-CACB-4046-BF84-6D2EC7CC9B36}" destId="{136C5CAA-841B-4FFB-96FD-8884936699C0}" srcOrd="3" destOrd="0" parTransId="{B469773C-391B-40C7-B6B5-B14C3DAAA82B}" sibTransId="{8321A01D-4D10-4AD8-82BC-3C2E916E660F}"/>
    <dgm:cxn modelId="{DECBE426-1421-4FDE-94E2-9ED41C35ED61}" type="presOf" srcId="{3948D91A-868B-47B4-946D-818DC4DE829F}" destId="{6C9BF275-2D16-4DDD-A912-FC20BB85494E}" srcOrd="0" destOrd="0" presId="urn:microsoft.com/office/officeart/2005/8/layout/hList6"/>
    <dgm:cxn modelId="{A884896F-8E12-4C1B-AA96-AF5003042ED2}" type="presOf" srcId="{136C5CAA-841B-4FFB-96FD-8884936699C0}" destId="{B98FDC78-2653-40D3-BCBB-4670098EC627}" srcOrd="0" destOrd="0" presId="urn:microsoft.com/office/officeart/2005/8/layout/hList6"/>
    <dgm:cxn modelId="{A18BEF8B-B673-4686-8849-83F1D4CB4131}" srcId="{BF86B82A-CACB-4046-BF84-6D2EC7CC9B36}" destId="{CAD2A939-9908-4490-88FF-9AFF16030DFE}" srcOrd="1" destOrd="0" parTransId="{2940401B-2B52-4F10-9D1E-81C1CD5488EC}" sibTransId="{F97276B7-B61A-4787-BEB1-19DC921EB0A1}"/>
    <dgm:cxn modelId="{5D73515B-24DF-43EB-89CC-E2667C2338ED}" srcId="{BF86B82A-CACB-4046-BF84-6D2EC7CC9B36}" destId="{4A26471F-1328-4B04-80EC-9AA24A72343A}" srcOrd="2" destOrd="0" parTransId="{20500735-C99B-47DE-B87D-E5CEFD6268DA}" sibTransId="{2662018D-84E7-4C37-BA53-E5A16B2B8CC5}"/>
    <dgm:cxn modelId="{BF84F9B4-4F84-4242-9A8E-55016B61AFEF}" type="presParOf" srcId="{F3886940-8427-475D-872B-DCAFDB183655}" destId="{6C9BF275-2D16-4DDD-A912-FC20BB85494E}" srcOrd="0" destOrd="0" presId="urn:microsoft.com/office/officeart/2005/8/layout/hList6"/>
    <dgm:cxn modelId="{F26C7D36-BD0D-4FF2-84A2-13B61482B029}" type="presParOf" srcId="{F3886940-8427-475D-872B-DCAFDB183655}" destId="{74B21FDC-D04A-4283-94AF-66E37261E84C}" srcOrd="1" destOrd="0" presId="urn:microsoft.com/office/officeart/2005/8/layout/hList6"/>
    <dgm:cxn modelId="{865FE40B-6C54-4D23-A571-2BCA19C79DA4}" type="presParOf" srcId="{F3886940-8427-475D-872B-DCAFDB183655}" destId="{734632DE-E211-4DAA-A374-4F7BEF3D85C7}" srcOrd="2" destOrd="0" presId="urn:microsoft.com/office/officeart/2005/8/layout/hList6"/>
    <dgm:cxn modelId="{B6869ED2-8C87-4A29-B129-39D6F82CF26B}" type="presParOf" srcId="{F3886940-8427-475D-872B-DCAFDB183655}" destId="{1A8A949A-BBDC-4F4C-9B84-7939A53BC60A}" srcOrd="3" destOrd="0" presId="urn:microsoft.com/office/officeart/2005/8/layout/hList6"/>
    <dgm:cxn modelId="{C653BE8E-BFEB-4E7E-841A-5B5C1B7B76C2}" type="presParOf" srcId="{F3886940-8427-475D-872B-DCAFDB183655}" destId="{157DA90A-3695-41BF-B7B6-850865CA3B29}" srcOrd="4" destOrd="0" presId="urn:microsoft.com/office/officeart/2005/8/layout/hList6"/>
    <dgm:cxn modelId="{47B7D714-5B02-4837-81F7-F61D556D4084}" type="presParOf" srcId="{F3886940-8427-475D-872B-DCAFDB183655}" destId="{74822993-7AA8-40E9-998D-B22ED8149983}" srcOrd="5" destOrd="0" presId="urn:microsoft.com/office/officeart/2005/8/layout/hList6"/>
    <dgm:cxn modelId="{C4E0B3B4-E633-4D88-870F-7357325F95CB}" type="presParOf" srcId="{F3886940-8427-475D-872B-DCAFDB183655}" destId="{B98FDC78-2653-40D3-BCBB-4670098EC627}" srcOrd="6" destOrd="0" presId="urn:microsoft.com/office/officeart/2005/8/layout/hList6"/>
    <dgm:cxn modelId="{F3930A60-A101-428E-B3EC-C045AB7248F7}" type="presParOf" srcId="{F3886940-8427-475D-872B-DCAFDB183655}" destId="{B24E96C3-EE25-4C07-9008-AF6712ABD458}" srcOrd="7" destOrd="0" presId="urn:microsoft.com/office/officeart/2005/8/layout/hList6"/>
    <dgm:cxn modelId="{2BBAC055-ACCA-41F6-BC8F-797FA78A9C20}" type="presParOf" srcId="{F3886940-8427-475D-872B-DCAFDB183655}" destId="{E0D3FE0C-2742-4981-9F0B-7D36B5B42A38}" srcOrd="8" destOrd="0" presId="urn:microsoft.com/office/officeart/2005/8/layout/hList6"/>
  </dgm:cxnLst>
  <dgm:bg/>
  <dgm:whole/>
</dgm:dataModel>
</file>

<file path=ppt/diagrams/data2.xml><?xml version="1.0" encoding="utf-8"?>
<dgm:dataModel xmlns:dgm="http://schemas.openxmlformats.org/drawingml/2006/diagram" xmlns:a="http://schemas.openxmlformats.org/drawingml/2006/main">
  <dgm:ptLst>
    <dgm:pt modelId="{BF86B82A-CACB-4046-BF84-6D2EC7CC9B36}"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US"/>
        </a:p>
      </dgm:t>
    </dgm:pt>
    <dgm:pt modelId="{3948D91A-868B-47B4-946D-818DC4DE829F}">
      <dgm:prSet phldrT="[Text]"/>
      <dgm:spPr/>
      <dgm:t>
        <a:bodyPr/>
        <a:lstStyle/>
        <a:p>
          <a:r>
            <a:rPr lang="ar-EG" dirty="0" smtClean="0"/>
            <a:t>5</a:t>
          </a:r>
          <a:r>
            <a:rPr lang="ar-EG" dirty="0" smtClean="0">
              <a:solidFill>
                <a:schemeClr val="tx1"/>
              </a:solidFill>
            </a:rPr>
            <a:t>- الطالب يستطيع التعلم وفق قدراته وميوله الذاتيه</a:t>
          </a:r>
          <a:endParaRPr lang="en-US" dirty="0">
            <a:solidFill>
              <a:schemeClr val="tx1"/>
            </a:solidFill>
          </a:endParaRPr>
        </a:p>
      </dgm:t>
    </dgm:pt>
    <dgm:pt modelId="{E8545480-BCA8-4026-929F-90965E1321AE}" type="parTrans" cxnId="{967D01E6-2571-435B-99FA-9BC6860F13D0}">
      <dgm:prSet/>
      <dgm:spPr/>
      <dgm:t>
        <a:bodyPr/>
        <a:lstStyle/>
        <a:p>
          <a:endParaRPr lang="en-US"/>
        </a:p>
      </dgm:t>
    </dgm:pt>
    <dgm:pt modelId="{2DA0483E-4D69-4446-9239-4BAFE39466B4}" type="sibTrans" cxnId="{967D01E6-2571-435B-99FA-9BC6860F13D0}">
      <dgm:prSet/>
      <dgm:spPr/>
      <dgm:t>
        <a:bodyPr/>
        <a:lstStyle/>
        <a:p>
          <a:endParaRPr lang="en-US"/>
        </a:p>
      </dgm:t>
    </dgm:pt>
    <dgm:pt modelId="{136C5CAA-841B-4FFB-96FD-8884936699C0}">
      <dgm:prSet phldrT="[Text]"/>
      <dgm:spPr/>
      <dgm:t>
        <a:bodyPr/>
        <a:lstStyle/>
        <a:p>
          <a:r>
            <a:rPr lang="ar-EG" dirty="0" smtClean="0">
              <a:solidFill>
                <a:schemeClr val="tx1"/>
              </a:solidFill>
            </a:rPr>
            <a:t>2- تقسيم مواقف العملية التعليمية الى موضوعات ودروس وهذا يزيد من فرصة النجاح</a:t>
          </a:r>
          <a:endParaRPr lang="en-US" dirty="0"/>
        </a:p>
      </dgm:t>
    </dgm:pt>
    <dgm:pt modelId="{B469773C-391B-40C7-B6B5-B14C3DAAA82B}" type="parTrans" cxnId="{4F8708DF-5587-483D-A392-CA6977196086}">
      <dgm:prSet/>
      <dgm:spPr/>
      <dgm:t>
        <a:bodyPr/>
        <a:lstStyle/>
        <a:p>
          <a:endParaRPr lang="en-US"/>
        </a:p>
      </dgm:t>
    </dgm:pt>
    <dgm:pt modelId="{8321A01D-4D10-4AD8-82BC-3C2E916E660F}" type="sibTrans" cxnId="{4F8708DF-5587-483D-A392-CA6977196086}">
      <dgm:prSet/>
      <dgm:spPr/>
      <dgm:t>
        <a:bodyPr/>
        <a:lstStyle/>
        <a:p>
          <a:endParaRPr lang="en-US"/>
        </a:p>
      </dgm:t>
    </dgm:pt>
    <dgm:pt modelId="{FC5A3D36-CDDB-4760-A619-AAEE8ED51B78}">
      <dgm:prSet phldrT="[Text]"/>
      <dgm:spPr/>
      <dgm:t>
        <a:bodyPr/>
        <a:lstStyle/>
        <a:p>
          <a:r>
            <a:rPr lang="ar-EG" dirty="0" smtClean="0">
              <a:solidFill>
                <a:schemeClr val="tx1"/>
              </a:solidFill>
            </a:rPr>
            <a:t>1- تحديد الاهداف التى ينبغى تحقيقها حتي يسهل عملية القياس والتقويم </a:t>
          </a:r>
          <a:endParaRPr lang="en-US" dirty="0">
            <a:solidFill>
              <a:schemeClr val="tx1"/>
            </a:solidFill>
          </a:endParaRPr>
        </a:p>
      </dgm:t>
    </dgm:pt>
    <dgm:pt modelId="{B6ACF57E-56EA-45ED-B055-76B499AE794D}" type="parTrans" cxnId="{4D534EFD-E2A9-4418-AE85-1719B2B3C714}">
      <dgm:prSet/>
      <dgm:spPr/>
      <dgm:t>
        <a:bodyPr/>
        <a:lstStyle/>
        <a:p>
          <a:endParaRPr lang="en-US"/>
        </a:p>
      </dgm:t>
    </dgm:pt>
    <dgm:pt modelId="{75FD4E01-42F3-426C-A894-7D6C54C2D716}" type="sibTrans" cxnId="{4D534EFD-E2A9-4418-AE85-1719B2B3C714}">
      <dgm:prSet/>
      <dgm:spPr/>
      <dgm:t>
        <a:bodyPr/>
        <a:lstStyle/>
        <a:p>
          <a:endParaRPr lang="en-US"/>
        </a:p>
      </dgm:t>
    </dgm:pt>
    <dgm:pt modelId="{CAD2A939-9908-4490-88FF-9AFF16030DFE}">
      <dgm:prSet/>
      <dgm:spPr/>
      <dgm:t>
        <a:bodyPr/>
        <a:lstStyle/>
        <a:p>
          <a:r>
            <a:rPr lang="ar-EG" dirty="0" smtClean="0"/>
            <a:t>4</a:t>
          </a:r>
          <a:r>
            <a:rPr lang="ar-EG" dirty="0" smtClean="0">
              <a:solidFill>
                <a:schemeClr val="tx1"/>
              </a:solidFill>
            </a:rPr>
            <a:t>- القدرة على استخدام وسائل متعددة مثل الافلام والعروض والصور</a:t>
          </a:r>
          <a:endParaRPr lang="en-US" dirty="0">
            <a:solidFill>
              <a:schemeClr val="tx1"/>
            </a:solidFill>
          </a:endParaRPr>
        </a:p>
      </dgm:t>
    </dgm:pt>
    <dgm:pt modelId="{2940401B-2B52-4F10-9D1E-81C1CD5488EC}" type="parTrans" cxnId="{A18BEF8B-B673-4686-8849-83F1D4CB4131}">
      <dgm:prSet/>
      <dgm:spPr/>
    </dgm:pt>
    <dgm:pt modelId="{F97276B7-B61A-4787-BEB1-19DC921EB0A1}" type="sibTrans" cxnId="{A18BEF8B-B673-4686-8849-83F1D4CB4131}">
      <dgm:prSet/>
      <dgm:spPr/>
    </dgm:pt>
    <dgm:pt modelId="{4A26471F-1328-4B04-80EC-9AA24A72343A}">
      <dgm:prSet/>
      <dgm:spPr/>
      <dgm:t>
        <a:bodyPr/>
        <a:lstStyle/>
        <a:p>
          <a:r>
            <a:rPr lang="ar-EG" dirty="0" smtClean="0">
              <a:solidFill>
                <a:schemeClr val="tx1"/>
              </a:solidFill>
            </a:rPr>
            <a:t>3- المعلم دوره التوجية والارشاد </a:t>
          </a:r>
          <a:endParaRPr lang="en-US" dirty="0"/>
        </a:p>
      </dgm:t>
    </dgm:pt>
    <dgm:pt modelId="{20500735-C99B-47DE-B87D-E5CEFD6268DA}" type="parTrans" cxnId="{5D73515B-24DF-43EB-89CC-E2667C2338ED}">
      <dgm:prSet/>
      <dgm:spPr/>
    </dgm:pt>
    <dgm:pt modelId="{2662018D-84E7-4C37-BA53-E5A16B2B8CC5}" type="sibTrans" cxnId="{5D73515B-24DF-43EB-89CC-E2667C2338ED}">
      <dgm:prSet/>
      <dgm:spPr/>
    </dgm:pt>
    <dgm:pt modelId="{F3886940-8427-475D-872B-DCAFDB183655}" type="pres">
      <dgm:prSet presAssocID="{BF86B82A-CACB-4046-BF84-6D2EC7CC9B36}" presName="Name0" presStyleCnt="0">
        <dgm:presLayoutVars>
          <dgm:dir/>
          <dgm:resizeHandles val="exact"/>
        </dgm:presLayoutVars>
      </dgm:prSet>
      <dgm:spPr/>
      <dgm:t>
        <a:bodyPr/>
        <a:lstStyle/>
        <a:p>
          <a:endParaRPr lang="en-US"/>
        </a:p>
      </dgm:t>
    </dgm:pt>
    <dgm:pt modelId="{6C9BF275-2D16-4DDD-A912-FC20BB85494E}" type="pres">
      <dgm:prSet presAssocID="{3948D91A-868B-47B4-946D-818DC4DE829F}" presName="node" presStyleLbl="node1" presStyleIdx="0" presStyleCnt="5" custLinFactNeighborX="-513" custLinFactNeighborY="0">
        <dgm:presLayoutVars>
          <dgm:bulletEnabled val="1"/>
        </dgm:presLayoutVars>
      </dgm:prSet>
      <dgm:spPr/>
      <dgm:t>
        <a:bodyPr/>
        <a:lstStyle/>
        <a:p>
          <a:endParaRPr lang="en-US"/>
        </a:p>
      </dgm:t>
    </dgm:pt>
    <dgm:pt modelId="{74B21FDC-D04A-4283-94AF-66E37261E84C}" type="pres">
      <dgm:prSet presAssocID="{2DA0483E-4D69-4446-9239-4BAFE39466B4}" presName="sibTrans" presStyleCnt="0"/>
      <dgm:spPr/>
    </dgm:pt>
    <dgm:pt modelId="{734632DE-E211-4DAA-A374-4F7BEF3D85C7}" type="pres">
      <dgm:prSet presAssocID="{CAD2A939-9908-4490-88FF-9AFF16030DFE}" presName="node" presStyleLbl="node1" presStyleIdx="1" presStyleCnt="5" custLinFactX="2620" custLinFactNeighborX="100000" custLinFactNeighborY="-3367">
        <dgm:presLayoutVars>
          <dgm:bulletEnabled val="1"/>
        </dgm:presLayoutVars>
      </dgm:prSet>
      <dgm:spPr/>
      <dgm:t>
        <a:bodyPr/>
        <a:lstStyle/>
        <a:p>
          <a:endParaRPr lang="en-US"/>
        </a:p>
      </dgm:t>
    </dgm:pt>
    <dgm:pt modelId="{1A8A949A-BBDC-4F4C-9B84-7939A53BC60A}" type="pres">
      <dgm:prSet presAssocID="{F97276B7-B61A-4787-BEB1-19DC921EB0A1}" presName="sibTrans" presStyleCnt="0"/>
      <dgm:spPr/>
    </dgm:pt>
    <dgm:pt modelId="{157DA90A-3695-41BF-B7B6-850865CA3B29}" type="pres">
      <dgm:prSet presAssocID="{4A26471F-1328-4B04-80EC-9AA24A72343A}" presName="node" presStyleLbl="node1" presStyleIdx="2" presStyleCnt="5">
        <dgm:presLayoutVars>
          <dgm:bulletEnabled val="1"/>
        </dgm:presLayoutVars>
      </dgm:prSet>
      <dgm:spPr/>
      <dgm:t>
        <a:bodyPr/>
        <a:lstStyle/>
        <a:p>
          <a:endParaRPr lang="en-US"/>
        </a:p>
      </dgm:t>
    </dgm:pt>
    <dgm:pt modelId="{74822993-7AA8-40E9-998D-B22ED8149983}" type="pres">
      <dgm:prSet presAssocID="{2662018D-84E7-4C37-BA53-E5A16B2B8CC5}" presName="sibTrans" presStyleCnt="0"/>
      <dgm:spPr/>
    </dgm:pt>
    <dgm:pt modelId="{B98FDC78-2653-40D3-BCBB-4670098EC627}" type="pres">
      <dgm:prSet presAssocID="{136C5CAA-841B-4FFB-96FD-8884936699C0}" presName="node" presStyleLbl="node1" presStyleIdx="3" presStyleCnt="5">
        <dgm:presLayoutVars>
          <dgm:bulletEnabled val="1"/>
        </dgm:presLayoutVars>
      </dgm:prSet>
      <dgm:spPr/>
      <dgm:t>
        <a:bodyPr/>
        <a:lstStyle/>
        <a:p>
          <a:endParaRPr lang="en-US"/>
        </a:p>
      </dgm:t>
    </dgm:pt>
    <dgm:pt modelId="{B24E96C3-EE25-4C07-9008-AF6712ABD458}" type="pres">
      <dgm:prSet presAssocID="{8321A01D-4D10-4AD8-82BC-3C2E916E660F}" presName="sibTrans" presStyleCnt="0"/>
      <dgm:spPr/>
    </dgm:pt>
    <dgm:pt modelId="{E0D3FE0C-2742-4981-9F0B-7D36B5B42A38}" type="pres">
      <dgm:prSet presAssocID="{FC5A3D36-CDDB-4760-A619-AAEE8ED51B78}" presName="node" presStyleLbl="node1" presStyleIdx="4" presStyleCnt="5">
        <dgm:presLayoutVars>
          <dgm:bulletEnabled val="1"/>
        </dgm:presLayoutVars>
      </dgm:prSet>
      <dgm:spPr/>
      <dgm:t>
        <a:bodyPr/>
        <a:lstStyle/>
        <a:p>
          <a:endParaRPr lang="en-US"/>
        </a:p>
      </dgm:t>
    </dgm:pt>
  </dgm:ptLst>
  <dgm:cxnLst>
    <dgm:cxn modelId="{4D534EFD-E2A9-4418-AE85-1719B2B3C714}" srcId="{BF86B82A-CACB-4046-BF84-6D2EC7CC9B36}" destId="{FC5A3D36-CDDB-4760-A619-AAEE8ED51B78}" srcOrd="4" destOrd="0" parTransId="{B6ACF57E-56EA-45ED-B055-76B499AE794D}" sibTransId="{75FD4E01-42F3-426C-A894-7D6C54C2D716}"/>
    <dgm:cxn modelId="{967D01E6-2571-435B-99FA-9BC6860F13D0}" srcId="{BF86B82A-CACB-4046-BF84-6D2EC7CC9B36}" destId="{3948D91A-868B-47B4-946D-818DC4DE829F}" srcOrd="0" destOrd="0" parTransId="{E8545480-BCA8-4026-929F-90965E1321AE}" sibTransId="{2DA0483E-4D69-4446-9239-4BAFE39466B4}"/>
    <dgm:cxn modelId="{1E42A345-7EAF-4809-9E4E-091CA7BDD59C}" type="presOf" srcId="{136C5CAA-841B-4FFB-96FD-8884936699C0}" destId="{B98FDC78-2653-40D3-BCBB-4670098EC627}" srcOrd="0" destOrd="0" presId="urn:microsoft.com/office/officeart/2005/8/layout/hList6"/>
    <dgm:cxn modelId="{4F8708DF-5587-483D-A392-CA6977196086}" srcId="{BF86B82A-CACB-4046-BF84-6D2EC7CC9B36}" destId="{136C5CAA-841B-4FFB-96FD-8884936699C0}" srcOrd="3" destOrd="0" parTransId="{B469773C-391B-40C7-B6B5-B14C3DAAA82B}" sibTransId="{8321A01D-4D10-4AD8-82BC-3C2E916E660F}"/>
    <dgm:cxn modelId="{B87D9C75-C570-4321-BD8E-1F0B41A1631C}" type="presOf" srcId="{FC5A3D36-CDDB-4760-A619-AAEE8ED51B78}" destId="{E0D3FE0C-2742-4981-9F0B-7D36B5B42A38}" srcOrd="0" destOrd="0" presId="urn:microsoft.com/office/officeart/2005/8/layout/hList6"/>
    <dgm:cxn modelId="{A18BEF8B-B673-4686-8849-83F1D4CB4131}" srcId="{BF86B82A-CACB-4046-BF84-6D2EC7CC9B36}" destId="{CAD2A939-9908-4490-88FF-9AFF16030DFE}" srcOrd="1" destOrd="0" parTransId="{2940401B-2B52-4F10-9D1E-81C1CD5488EC}" sibTransId="{F97276B7-B61A-4787-BEB1-19DC921EB0A1}"/>
    <dgm:cxn modelId="{98861D16-59AD-4B51-8A7F-6191F1B2E86A}" type="presOf" srcId="{CAD2A939-9908-4490-88FF-9AFF16030DFE}" destId="{734632DE-E211-4DAA-A374-4F7BEF3D85C7}" srcOrd="0" destOrd="0" presId="urn:microsoft.com/office/officeart/2005/8/layout/hList6"/>
    <dgm:cxn modelId="{38CD59A2-6C91-4A39-AA1B-C1A521511939}" type="presOf" srcId="{3948D91A-868B-47B4-946D-818DC4DE829F}" destId="{6C9BF275-2D16-4DDD-A912-FC20BB85494E}" srcOrd="0" destOrd="0" presId="urn:microsoft.com/office/officeart/2005/8/layout/hList6"/>
    <dgm:cxn modelId="{5D73515B-24DF-43EB-89CC-E2667C2338ED}" srcId="{BF86B82A-CACB-4046-BF84-6D2EC7CC9B36}" destId="{4A26471F-1328-4B04-80EC-9AA24A72343A}" srcOrd="2" destOrd="0" parTransId="{20500735-C99B-47DE-B87D-E5CEFD6268DA}" sibTransId="{2662018D-84E7-4C37-BA53-E5A16B2B8CC5}"/>
    <dgm:cxn modelId="{5D813FE3-9A01-4703-B42A-C2971BB812FE}" type="presOf" srcId="{BF86B82A-CACB-4046-BF84-6D2EC7CC9B36}" destId="{F3886940-8427-475D-872B-DCAFDB183655}" srcOrd="0" destOrd="0" presId="urn:microsoft.com/office/officeart/2005/8/layout/hList6"/>
    <dgm:cxn modelId="{F51EE3FA-3905-40DD-82F9-6788EDAB41BD}" type="presOf" srcId="{4A26471F-1328-4B04-80EC-9AA24A72343A}" destId="{157DA90A-3695-41BF-B7B6-850865CA3B29}" srcOrd="0" destOrd="0" presId="urn:microsoft.com/office/officeart/2005/8/layout/hList6"/>
    <dgm:cxn modelId="{B42F9868-FB85-42F7-9D7B-82368C1D3ED7}" type="presParOf" srcId="{F3886940-8427-475D-872B-DCAFDB183655}" destId="{6C9BF275-2D16-4DDD-A912-FC20BB85494E}" srcOrd="0" destOrd="0" presId="urn:microsoft.com/office/officeart/2005/8/layout/hList6"/>
    <dgm:cxn modelId="{419F34EC-2208-4F3B-8A34-A3F9168483C1}" type="presParOf" srcId="{F3886940-8427-475D-872B-DCAFDB183655}" destId="{74B21FDC-D04A-4283-94AF-66E37261E84C}" srcOrd="1" destOrd="0" presId="urn:microsoft.com/office/officeart/2005/8/layout/hList6"/>
    <dgm:cxn modelId="{837E63CF-83E7-41D7-A7FE-78CB8FCBA3CC}" type="presParOf" srcId="{F3886940-8427-475D-872B-DCAFDB183655}" destId="{734632DE-E211-4DAA-A374-4F7BEF3D85C7}" srcOrd="2" destOrd="0" presId="urn:microsoft.com/office/officeart/2005/8/layout/hList6"/>
    <dgm:cxn modelId="{E504D15A-3EB0-4725-959F-19FF4E21C081}" type="presParOf" srcId="{F3886940-8427-475D-872B-DCAFDB183655}" destId="{1A8A949A-BBDC-4F4C-9B84-7939A53BC60A}" srcOrd="3" destOrd="0" presId="urn:microsoft.com/office/officeart/2005/8/layout/hList6"/>
    <dgm:cxn modelId="{F6111962-36EE-4B0E-9339-5E725E04BF19}" type="presParOf" srcId="{F3886940-8427-475D-872B-DCAFDB183655}" destId="{157DA90A-3695-41BF-B7B6-850865CA3B29}" srcOrd="4" destOrd="0" presId="urn:microsoft.com/office/officeart/2005/8/layout/hList6"/>
    <dgm:cxn modelId="{F508330C-33A5-4E76-AE23-018F8FDD759C}" type="presParOf" srcId="{F3886940-8427-475D-872B-DCAFDB183655}" destId="{74822993-7AA8-40E9-998D-B22ED8149983}" srcOrd="5" destOrd="0" presId="urn:microsoft.com/office/officeart/2005/8/layout/hList6"/>
    <dgm:cxn modelId="{9F15B92E-8491-4D50-99E7-A0BAEDFB192F}" type="presParOf" srcId="{F3886940-8427-475D-872B-DCAFDB183655}" destId="{B98FDC78-2653-40D3-BCBB-4670098EC627}" srcOrd="6" destOrd="0" presId="urn:microsoft.com/office/officeart/2005/8/layout/hList6"/>
    <dgm:cxn modelId="{FD3D7985-BC31-4F4B-AF0D-A5EDD3800CC0}" type="presParOf" srcId="{F3886940-8427-475D-872B-DCAFDB183655}" destId="{B24E96C3-EE25-4C07-9008-AF6712ABD458}" srcOrd="7" destOrd="0" presId="urn:microsoft.com/office/officeart/2005/8/layout/hList6"/>
    <dgm:cxn modelId="{EDD928B8-3D69-452F-BC7E-E56AD8AF2A27}" type="presParOf" srcId="{F3886940-8427-475D-872B-DCAFDB183655}" destId="{E0D3FE0C-2742-4981-9F0B-7D36B5B42A38}" srcOrd="8"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BF86B82A-CACB-4046-BF84-6D2EC7CC9B36}" type="doc">
      <dgm:prSet loTypeId="urn:microsoft.com/office/officeart/2005/8/layout/hList6" loCatId="list" qsTypeId="urn:microsoft.com/office/officeart/2005/8/quickstyle/simple1" qsCatId="simple" csTypeId="urn:microsoft.com/office/officeart/2005/8/colors/colorful1" csCatId="colorful" phldr="1"/>
      <dgm:spPr/>
      <dgm:t>
        <a:bodyPr/>
        <a:lstStyle/>
        <a:p>
          <a:endParaRPr lang="en-US"/>
        </a:p>
      </dgm:t>
    </dgm:pt>
    <dgm:pt modelId="{3948D91A-868B-47B4-946D-818DC4DE829F}">
      <dgm:prSet phldrT="[Text]"/>
      <dgm:spPr/>
      <dgm:t>
        <a:bodyPr/>
        <a:lstStyle/>
        <a:p>
          <a:r>
            <a:rPr lang="ar-EG" dirty="0" smtClean="0"/>
            <a:t>5- التكاليف المالية العالية التى يتطلبها اعداد برنامج او مقرر دراسي</a:t>
          </a:r>
          <a:endParaRPr lang="en-US" dirty="0">
            <a:solidFill>
              <a:schemeClr val="tx1"/>
            </a:solidFill>
          </a:endParaRPr>
        </a:p>
      </dgm:t>
    </dgm:pt>
    <dgm:pt modelId="{E8545480-BCA8-4026-929F-90965E1321AE}" type="parTrans" cxnId="{967D01E6-2571-435B-99FA-9BC6860F13D0}">
      <dgm:prSet/>
      <dgm:spPr/>
      <dgm:t>
        <a:bodyPr/>
        <a:lstStyle/>
        <a:p>
          <a:endParaRPr lang="en-US"/>
        </a:p>
      </dgm:t>
    </dgm:pt>
    <dgm:pt modelId="{2DA0483E-4D69-4446-9239-4BAFE39466B4}" type="sibTrans" cxnId="{967D01E6-2571-435B-99FA-9BC6860F13D0}">
      <dgm:prSet/>
      <dgm:spPr/>
      <dgm:t>
        <a:bodyPr/>
        <a:lstStyle/>
        <a:p>
          <a:endParaRPr lang="en-US"/>
        </a:p>
      </dgm:t>
    </dgm:pt>
    <dgm:pt modelId="{136C5CAA-841B-4FFB-96FD-8884936699C0}">
      <dgm:prSet phldrT="[Text]"/>
      <dgm:spPr/>
      <dgm:t>
        <a:bodyPr/>
        <a:lstStyle/>
        <a:p>
          <a:r>
            <a:rPr lang="ar-EG" dirty="0" smtClean="0">
              <a:solidFill>
                <a:schemeClr val="tx1"/>
              </a:solidFill>
            </a:rPr>
            <a:t>2- معدم وجود المعلم او المدرب على البرمجه وادارة موقف التعلم</a:t>
          </a:r>
          <a:endParaRPr lang="en-US" dirty="0"/>
        </a:p>
      </dgm:t>
    </dgm:pt>
    <dgm:pt modelId="{B469773C-391B-40C7-B6B5-B14C3DAAA82B}" type="parTrans" cxnId="{4F8708DF-5587-483D-A392-CA6977196086}">
      <dgm:prSet/>
      <dgm:spPr/>
      <dgm:t>
        <a:bodyPr/>
        <a:lstStyle/>
        <a:p>
          <a:endParaRPr lang="en-US"/>
        </a:p>
      </dgm:t>
    </dgm:pt>
    <dgm:pt modelId="{8321A01D-4D10-4AD8-82BC-3C2E916E660F}" type="sibTrans" cxnId="{4F8708DF-5587-483D-A392-CA6977196086}">
      <dgm:prSet/>
      <dgm:spPr/>
      <dgm:t>
        <a:bodyPr/>
        <a:lstStyle/>
        <a:p>
          <a:endParaRPr lang="en-US"/>
        </a:p>
      </dgm:t>
    </dgm:pt>
    <dgm:pt modelId="{FC5A3D36-CDDB-4760-A619-AAEE8ED51B78}">
      <dgm:prSet phldrT="[Text]"/>
      <dgm:spPr/>
      <dgm:t>
        <a:bodyPr/>
        <a:lstStyle/>
        <a:p>
          <a:r>
            <a:rPr lang="ar-EG" dirty="0" smtClean="0"/>
            <a:t>1</a:t>
          </a:r>
          <a:r>
            <a:rPr lang="ar-EG" dirty="0" smtClean="0">
              <a:solidFill>
                <a:schemeClr val="tx1"/>
              </a:solidFill>
            </a:rPr>
            <a:t>- الملل نتيجة التكرار فى </a:t>
          </a:r>
          <a:r>
            <a:rPr lang="ar-EG" smtClean="0">
              <a:solidFill>
                <a:schemeClr val="tx1"/>
              </a:solidFill>
            </a:rPr>
            <a:t>بعض المواقف</a:t>
          </a:r>
          <a:endParaRPr lang="en-US" dirty="0">
            <a:solidFill>
              <a:schemeClr val="tx1"/>
            </a:solidFill>
          </a:endParaRPr>
        </a:p>
      </dgm:t>
    </dgm:pt>
    <dgm:pt modelId="{B6ACF57E-56EA-45ED-B055-76B499AE794D}" type="parTrans" cxnId="{4D534EFD-E2A9-4418-AE85-1719B2B3C714}">
      <dgm:prSet/>
      <dgm:spPr/>
      <dgm:t>
        <a:bodyPr/>
        <a:lstStyle/>
        <a:p>
          <a:endParaRPr lang="en-US"/>
        </a:p>
      </dgm:t>
    </dgm:pt>
    <dgm:pt modelId="{75FD4E01-42F3-426C-A894-7D6C54C2D716}" type="sibTrans" cxnId="{4D534EFD-E2A9-4418-AE85-1719B2B3C714}">
      <dgm:prSet/>
      <dgm:spPr/>
      <dgm:t>
        <a:bodyPr/>
        <a:lstStyle/>
        <a:p>
          <a:endParaRPr lang="en-US"/>
        </a:p>
      </dgm:t>
    </dgm:pt>
    <dgm:pt modelId="{CAD2A939-9908-4490-88FF-9AFF16030DFE}">
      <dgm:prSet/>
      <dgm:spPr/>
      <dgm:t>
        <a:bodyPr/>
        <a:lstStyle/>
        <a:p>
          <a:r>
            <a:rPr lang="ar-EG" dirty="0" smtClean="0"/>
            <a:t>4</a:t>
          </a:r>
          <a:r>
            <a:rPr lang="ar-EG" dirty="0" smtClean="0">
              <a:solidFill>
                <a:schemeClr val="tx1"/>
              </a:solidFill>
            </a:rPr>
            <a:t>- عملية الانتقال الالى لا تتيح فرصة للتفكير الابداعي</a:t>
          </a:r>
          <a:endParaRPr lang="en-US" dirty="0">
            <a:solidFill>
              <a:schemeClr val="tx1"/>
            </a:solidFill>
          </a:endParaRPr>
        </a:p>
      </dgm:t>
    </dgm:pt>
    <dgm:pt modelId="{2940401B-2B52-4F10-9D1E-81C1CD5488EC}" type="parTrans" cxnId="{A18BEF8B-B673-4686-8849-83F1D4CB4131}">
      <dgm:prSet/>
      <dgm:spPr/>
    </dgm:pt>
    <dgm:pt modelId="{F97276B7-B61A-4787-BEB1-19DC921EB0A1}" type="sibTrans" cxnId="{A18BEF8B-B673-4686-8849-83F1D4CB4131}">
      <dgm:prSet/>
      <dgm:spPr/>
    </dgm:pt>
    <dgm:pt modelId="{4A26471F-1328-4B04-80EC-9AA24A72343A}">
      <dgm:prSet/>
      <dgm:spPr/>
      <dgm:t>
        <a:bodyPr/>
        <a:lstStyle/>
        <a:p>
          <a:r>
            <a:rPr lang="ar-EG" dirty="0" smtClean="0">
              <a:solidFill>
                <a:schemeClr val="tx1"/>
              </a:solidFill>
            </a:rPr>
            <a:t>3- يتطلب العديد من مصادر التعلم وصعوبة توافقه مع البرنامج الدراسي</a:t>
          </a:r>
          <a:endParaRPr lang="en-US" dirty="0"/>
        </a:p>
      </dgm:t>
    </dgm:pt>
    <dgm:pt modelId="{20500735-C99B-47DE-B87D-E5CEFD6268DA}" type="parTrans" cxnId="{5D73515B-24DF-43EB-89CC-E2667C2338ED}">
      <dgm:prSet/>
      <dgm:spPr/>
    </dgm:pt>
    <dgm:pt modelId="{2662018D-84E7-4C37-BA53-E5A16B2B8CC5}" type="sibTrans" cxnId="{5D73515B-24DF-43EB-89CC-E2667C2338ED}">
      <dgm:prSet/>
      <dgm:spPr/>
    </dgm:pt>
    <dgm:pt modelId="{F3886940-8427-475D-872B-DCAFDB183655}" type="pres">
      <dgm:prSet presAssocID="{BF86B82A-CACB-4046-BF84-6D2EC7CC9B36}" presName="Name0" presStyleCnt="0">
        <dgm:presLayoutVars>
          <dgm:dir/>
          <dgm:resizeHandles val="exact"/>
        </dgm:presLayoutVars>
      </dgm:prSet>
      <dgm:spPr/>
      <dgm:t>
        <a:bodyPr/>
        <a:lstStyle/>
        <a:p>
          <a:endParaRPr lang="en-US"/>
        </a:p>
      </dgm:t>
    </dgm:pt>
    <dgm:pt modelId="{6C9BF275-2D16-4DDD-A912-FC20BB85494E}" type="pres">
      <dgm:prSet presAssocID="{3948D91A-868B-47B4-946D-818DC4DE829F}" presName="node" presStyleLbl="node1" presStyleIdx="0" presStyleCnt="5" custLinFactNeighborX="-513" custLinFactNeighborY="0">
        <dgm:presLayoutVars>
          <dgm:bulletEnabled val="1"/>
        </dgm:presLayoutVars>
      </dgm:prSet>
      <dgm:spPr/>
      <dgm:t>
        <a:bodyPr/>
        <a:lstStyle/>
        <a:p>
          <a:endParaRPr lang="en-US"/>
        </a:p>
      </dgm:t>
    </dgm:pt>
    <dgm:pt modelId="{74B21FDC-D04A-4283-94AF-66E37261E84C}" type="pres">
      <dgm:prSet presAssocID="{2DA0483E-4D69-4446-9239-4BAFE39466B4}" presName="sibTrans" presStyleCnt="0"/>
      <dgm:spPr/>
    </dgm:pt>
    <dgm:pt modelId="{734632DE-E211-4DAA-A374-4F7BEF3D85C7}" type="pres">
      <dgm:prSet presAssocID="{CAD2A939-9908-4490-88FF-9AFF16030DFE}" presName="node" presStyleLbl="node1" presStyleIdx="1" presStyleCnt="5">
        <dgm:presLayoutVars>
          <dgm:bulletEnabled val="1"/>
        </dgm:presLayoutVars>
      </dgm:prSet>
      <dgm:spPr/>
      <dgm:t>
        <a:bodyPr/>
        <a:lstStyle/>
        <a:p>
          <a:endParaRPr lang="en-US"/>
        </a:p>
      </dgm:t>
    </dgm:pt>
    <dgm:pt modelId="{1A8A949A-BBDC-4F4C-9B84-7939A53BC60A}" type="pres">
      <dgm:prSet presAssocID="{F97276B7-B61A-4787-BEB1-19DC921EB0A1}" presName="sibTrans" presStyleCnt="0"/>
      <dgm:spPr/>
    </dgm:pt>
    <dgm:pt modelId="{157DA90A-3695-41BF-B7B6-850865CA3B29}" type="pres">
      <dgm:prSet presAssocID="{4A26471F-1328-4B04-80EC-9AA24A72343A}" presName="node" presStyleLbl="node1" presStyleIdx="2" presStyleCnt="5">
        <dgm:presLayoutVars>
          <dgm:bulletEnabled val="1"/>
        </dgm:presLayoutVars>
      </dgm:prSet>
      <dgm:spPr/>
      <dgm:t>
        <a:bodyPr/>
        <a:lstStyle/>
        <a:p>
          <a:endParaRPr lang="en-US"/>
        </a:p>
      </dgm:t>
    </dgm:pt>
    <dgm:pt modelId="{74822993-7AA8-40E9-998D-B22ED8149983}" type="pres">
      <dgm:prSet presAssocID="{2662018D-84E7-4C37-BA53-E5A16B2B8CC5}" presName="sibTrans" presStyleCnt="0"/>
      <dgm:spPr/>
    </dgm:pt>
    <dgm:pt modelId="{B98FDC78-2653-40D3-BCBB-4670098EC627}" type="pres">
      <dgm:prSet presAssocID="{136C5CAA-841B-4FFB-96FD-8884936699C0}" presName="node" presStyleLbl="node1" presStyleIdx="3" presStyleCnt="5">
        <dgm:presLayoutVars>
          <dgm:bulletEnabled val="1"/>
        </dgm:presLayoutVars>
      </dgm:prSet>
      <dgm:spPr/>
      <dgm:t>
        <a:bodyPr/>
        <a:lstStyle/>
        <a:p>
          <a:endParaRPr lang="en-US"/>
        </a:p>
      </dgm:t>
    </dgm:pt>
    <dgm:pt modelId="{B24E96C3-EE25-4C07-9008-AF6712ABD458}" type="pres">
      <dgm:prSet presAssocID="{8321A01D-4D10-4AD8-82BC-3C2E916E660F}" presName="sibTrans" presStyleCnt="0"/>
      <dgm:spPr/>
    </dgm:pt>
    <dgm:pt modelId="{E0D3FE0C-2742-4981-9F0B-7D36B5B42A38}" type="pres">
      <dgm:prSet presAssocID="{FC5A3D36-CDDB-4760-A619-AAEE8ED51B78}" presName="node" presStyleLbl="node1" presStyleIdx="4" presStyleCnt="5">
        <dgm:presLayoutVars>
          <dgm:bulletEnabled val="1"/>
        </dgm:presLayoutVars>
      </dgm:prSet>
      <dgm:spPr/>
      <dgm:t>
        <a:bodyPr/>
        <a:lstStyle/>
        <a:p>
          <a:endParaRPr lang="en-US"/>
        </a:p>
      </dgm:t>
    </dgm:pt>
  </dgm:ptLst>
  <dgm:cxnLst>
    <dgm:cxn modelId="{A1BC6C37-E093-4254-A239-983D529BD43F}" type="presOf" srcId="{4A26471F-1328-4B04-80EC-9AA24A72343A}" destId="{157DA90A-3695-41BF-B7B6-850865CA3B29}" srcOrd="0" destOrd="0" presId="urn:microsoft.com/office/officeart/2005/8/layout/hList6"/>
    <dgm:cxn modelId="{4D534EFD-E2A9-4418-AE85-1719B2B3C714}" srcId="{BF86B82A-CACB-4046-BF84-6D2EC7CC9B36}" destId="{FC5A3D36-CDDB-4760-A619-AAEE8ED51B78}" srcOrd="4" destOrd="0" parTransId="{B6ACF57E-56EA-45ED-B055-76B499AE794D}" sibTransId="{75FD4E01-42F3-426C-A894-7D6C54C2D716}"/>
    <dgm:cxn modelId="{967D01E6-2571-435B-99FA-9BC6860F13D0}" srcId="{BF86B82A-CACB-4046-BF84-6D2EC7CC9B36}" destId="{3948D91A-868B-47B4-946D-818DC4DE829F}" srcOrd="0" destOrd="0" parTransId="{E8545480-BCA8-4026-929F-90965E1321AE}" sibTransId="{2DA0483E-4D69-4446-9239-4BAFE39466B4}"/>
    <dgm:cxn modelId="{4F8708DF-5587-483D-A392-CA6977196086}" srcId="{BF86B82A-CACB-4046-BF84-6D2EC7CC9B36}" destId="{136C5CAA-841B-4FFB-96FD-8884936699C0}" srcOrd="3" destOrd="0" parTransId="{B469773C-391B-40C7-B6B5-B14C3DAAA82B}" sibTransId="{8321A01D-4D10-4AD8-82BC-3C2E916E660F}"/>
    <dgm:cxn modelId="{A964B1F8-E706-453C-8AB6-7023D3576C2B}" type="presOf" srcId="{136C5CAA-841B-4FFB-96FD-8884936699C0}" destId="{B98FDC78-2653-40D3-BCBB-4670098EC627}" srcOrd="0" destOrd="0" presId="urn:microsoft.com/office/officeart/2005/8/layout/hList6"/>
    <dgm:cxn modelId="{8462BACE-F455-4B67-8190-E5E919676493}" type="presOf" srcId="{BF86B82A-CACB-4046-BF84-6D2EC7CC9B36}" destId="{F3886940-8427-475D-872B-DCAFDB183655}" srcOrd="0" destOrd="0" presId="urn:microsoft.com/office/officeart/2005/8/layout/hList6"/>
    <dgm:cxn modelId="{1E6D9578-7356-4B17-AB6E-FABC3B582631}" type="presOf" srcId="{CAD2A939-9908-4490-88FF-9AFF16030DFE}" destId="{734632DE-E211-4DAA-A374-4F7BEF3D85C7}" srcOrd="0" destOrd="0" presId="urn:microsoft.com/office/officeart/2005/8/layout/hList6"/>
    <dgm:cxn modelId="{C1D578B8-C109-4466-85E4-5B277244941C}" type="presOf" srcId="{3948D91A-868B-47B4-946D-818DC4DE829F}" destId="{6C9BF275-2D16-4DDD-A912-FC20BB85494E}" srcOrd="0" destOrd="0" presId="urn:microsoft.com/office/officeart/2005/8/layout/hList6"/>
    <dgm:cxn modelId="{A18BEF8B-B673-4686-8849-83F1D4CB4131}" srcId="{BF86B82A-CACB-4046-BF84-6D2EC7CC9B36}" destId="{CAD2A939-9908-4490-88FF-9AFF16030DFE}" srcOrd="1" destOrd="0" parTransId="{2940401B-2B52-4F10-9D1E-81C1CD5488EC}" sibTransId="{F97276B7-B61A-4787-BEB1-19DC921EB0A1}"/>
    <dgm:cxn modelId="{5D73515B-24DF-43EB-89CC-E2667C2338ED}" srcId="{BF86B82A-CACB-4046-BF84-6D2EC7CC9B36}" destId="{4A26471F-1328-4B04-80EC-9AA24A72343A}" srcOrd="2" destOrd="0" parTransId="{20500735-C99B-47DE-B87D-E5CEFD6268DA}" sibTransId="{2662018D-84E7-4C37-BA53-E5A16B2B8CC5}"/>
    <dgm:cxn modelId="{7C872568-08A1-47A8-B426-8C8431D54607}" type="presOf" srcId="{FC5A3D36-CDDB-4760-A619-AAEE8ED51B78}" destId="{E0D3FE0C-2742-4981-9F0B-7D36B5B42A38}" srcOrd="0" destOrd="0" presId="urn:microsoft.com/office/officeart/2005/8/layout/hList6"/>
    <dgm:cxn modelId="{FAAB2B84-5F59-4C29-83F1-7EAD62FFDBA2}" type="presParOf" srcId="{F3886940-8427-475D-872B-DCAFDB183655}" destId="{6C9BF275-2D16-4DDD-A912-FC20BB85494E}" srcOrd="0" destOrd="0" presId="urn:microsoft.com/office/officeart/2005/8/layout/hList6"/>
    <dgm:cxn modelId="{765D3FB4-58D0-4243-ACA3-06B80A731563}" type="presParOf" srcId="{F3886940-8427-475D-872B-DCAFDB183655}" destId="{74B21FDC-D04A-4283-94AF-66E37261E84C}" srcOrd="1" destOrd="0" presId="urn:microsoft.com/office/officeart/2005/8/layout/hList6"/>
    <dgm:cxn modelId="{38CBC464-D610-41DB-B4C0-8B96AD14556C}" type="presParOf" srcId="{F3886940-8427-475D-872B-DCAFDB183655}" destId="{734632DE-E211-4DAA-A374-4F7BEF3D85C7}" srcOrd="2" destOrd="0" presId="urn:microsoft.com/office/officeart/2005/8/layout/hList6"/>
    <dgm:cxn modelId="{FBC86A86-D3E9-4B94-BC0E-109651EF5536}" type="presParOf" srcId="{F3886940-8427-475D-872B-DCAFDB183655}" destId="{1A8A949A-BBDC-4F4C-9B84-7939A53BC60A}" srcOrd="3" destOrd="0" presId="urn:microsoft.com/office/officeart/2005/8/layout/hList6"/>
    <dgm:cxn modelId="{E137739F-A35F-45EB-85AA-85FF326EF382}" type="presParOf" srcId="{F3886940-8427-475D-872B-DCAFDB183655}" destId="{157DA90A-3695-41BF-B7B6-850865CA3B29}" srcOrd="4" destOrd="0" presId="urn:microsoft.com/office/officeart/2005/8/layout/hList6"/>
    <dgm:cxn modelId="{646D749E-F035-4815-A9B1-DAE125A4788E}" type="presParOf" srcId="{F3886940-8427-475D-872B-DCAFDB183655}" destId="{74822993-7AA8-40E9-998D-B22ED8149983}" srcOrd="5" destOrd="0" presId="urn:microsoft.com/office/officeart/2005/8/layout/hList6"/>
    <dgm:cxn modelId="{8802B874-C936-420F-87C0-9A5FA1BB4ABF}" type="presParOf" srcId="{F3886940-8427-475D-872B-DCAFDB183655}" destId="{B98FDC78-2653-40D3-BCBB-4670098EC627}" srcOrd="6" destOrd="0" presId="urn:microsoft.com/office/officeart/2005/8/layout/hList6"/>
    <dgm:cxn modelId="{77E5A77E-51D6-4E5B-ABAA-FF92089E728A}" type="presParOf" srcId="{F3886940-8427-475D-872B-DCAFDB183655}" destId="{B24E96C3-EE25-4C07-9008-AF6712ABD458}" srcOrd="7" destOrd="0" presId="urn:microsoft.com/office/officeart/2005/8/layout/hList6"/>
    <dgm:cxn modelId="{E0015775-0B3D-4649-8726-814B0447F33C}" type="presParOf" srcId="{F3886940-8427-475D-872B-DCAFDB183655}" destId="{E0D3FE0C-2742-4981-9F0B-7D36B5B42A38}" srcOrd="8"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682057-2C9A-4DAE-AD54-826CB6788DD0}" type="datetimeFigureOut">
              <a:rPr lang="en-US" smtClean="0"/>
              <a:pPr/>
              <a:t>4/20/2020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A2C2F7-0ADF-448B-AFB0-90278900026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A363B-7C1A-41DA-91D8-8BCCA5BF2E58}" type="datetimeFigureOut">
              <a:rPr lang="ar-EG" smtClean="0"/>
              <a:pPr/>
              <a:t>27/08/1441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479393-B732-4A1F-8713-107FA4C897C5}"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6A363B-7C1A-41DA-91D8-8BCCA5BF2E58}" type="datetimeFigureOut">
              <a:rPr lang="ar-EG" smtClean="0"/>
              <a:pPr/>
              <a:t>27/08/1441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479393-B732-4A1F-8713-107FA4C897C5}"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WordArt 4"/>
          <p:cNvSpPr>
            <a:spLocks noChangeArrowheads="1" noChangeShapeType="1" noTextEdit="1"/>
          </p:cNvSpPr>
          <p:nvPr/>
        </p:nvSpPr>
        <p:spPr bwMode="auto">
          <a:xfrm rot="651844">
            <a:off x="1273485" y="1284321"/>
            <a:ext cx="8472904" cy="3098859"/>
          </a:xfrm>
          <a:prstGeom prst="rect">
            <a:avLst/>
          </a:prstGeom>
        </p:spPr>
        <p:txBody>
          <a:bodyPr wrap="none" fromWordArt="1">
            <a:prstTxWarp prst="textFadeUp">
              <a:avLst>
                <a:gd name="adj" fmla="val 9991"/>
              </a:avLst>
            </a:prstTxWarp>
          </a:bodyPr>
          <a:lstStyle/>
          <a:p>
            <a:pPr algn="ctr"/>
            <a:endParaRPr lang="ar-EG" sz="900" b="1" kern="10" dirty="0">
              <a:ln w="12700">
                <a:solidFill>
                  <a:srgbClr val="993366"/>
                </a:solidFill>
                <a:round/>
                <a:headEnd/>
                <a:tailEnd/>
              </a:ln>
              <a:solidFill>
                <a:srgbClr val="993366"/>
              </a:solidFill>
              <a:latin typeface="Aldhabi" pitchFamily="2" charset="-78"/>
            </a:endParaRPr>
          </a:p>
        </p:txBody>
      </p:sp>
      <p:sp>
        <p:nvSpPr>
          <p:cNvPr id="4" name="Rectangle 3"/>
          <p:cNvSpPr/>
          <p:nvPr/>
        </p:nvSpPr>
        <p:spPr>
          <a:xfrm>
            <a:off x="0" y="214491"/>
            <a:ext cx="9144000" cy="6186309"/>
          </a:xfrm>
          <a:prstGeom prst="rect">
            <a:avLst/>
          </a:prstGeom>
          <a:solidFill>
            <a:schemeClr val="accent2">
              <a:lumMod val="40000"/>
              <a:lumOff val="60000"/>
            </a:schemeClr>
          </a:solidFill>
        </p:spPr>
        <p:txBody>
          <a:bodyPr wrap="square">
            <a:spAutoFit/>
          </a:bodyPr>
          <a:lstStyle/>
          <a:p>
            <a:pPr algn="ctr"/>
            <a:r>
              <a:rPr lang="ar-EG" sz="4400" b="1" kern="10" dirty="0" smtClean="0">
                <a:ln w="12700">
                  <a:solidFill>
                    <a:srgbClr val="993366"/>
                  </a:solidFill>
                  <a:round/>
                  <a:headEnd/>
                  <a:tailEnd/>
                </a:ln>
                <a:solidFill>
                  <a:schemeClr val="accent4">
                    <a:lumMod val="50000"/>
                  </a:schemeClr>
                </a:solidFill>
                <a:latin typeface="Aldhabi" pitchFamily="2" charset="-78"/>
              </a:rPr>
              <a:t>محاضرة مقرر تكنولوجيا تعليم  </a:t>
            </a:r>
          </a:p>
          <a:p>
            <a:pPr algn="ctr"/>
            <a:r>
              <a:rPr lang="ar-EG" sz="4400" b="1" kern="10" dirty="0" smtClean="0">
                <a:ln w="12700">
                  <a:solidFill>
                    <a:srgbClr val="993366"/>
                  </a:solidFill>
                  <a:round/>
                  <a:headEnd/>
                  <a:tailEnd/>
                </a:ln>
                <a:solidFill>
                  <a:schemeClr val="accent4">
                    <a:lumMod val="50000"/>
                  </a:schemeClr>
                </a:solidFill>
                <a:latin typeface="Aldhabi" pitchFamily="2" charset="-78"/>
              </a:rPr>
              <a:t>الفرقة الثانية  شعبة لغة انجليزية</a:t>
            </a:r>
          </a:p>
          <a:p>
            <a:pPr algn="ctr"/>
            <a:endParaRPr lang="ar-EG" sz="4400" b="1" kern="10" dirty="0" smtClean="0">
              <a:ln w="12700">
                <a:solidFill>
                  <a:srgbClr val="993366"/>
                </a:solidFill>
                <a:round/>
                <a:headEnd/>
                <a:tailEnd/>
              </a:ln>
              <a:solidFill>
                <a:schemeClr val="accent4">
                  <a:lumMod val="50000"/>
                </a:schemeClr>
              </a:solidFill>
              <a:latin typeface="Aldhabi" pitchFamily="2" charset="-78"/>
            </a:endParaRPr>
          </a:p>
          <a:p>
            <a:pPr algn="ctr"/>
            <a:r>
              <a:rPr lang="ar-EG" sz="4400" b="1" kern="10" dirty="0" smtClean="0">
                <a:ln w="12700">
                  <a:solidFill>
                    <a:srgbClr val="993366"/>
                  </a:solidFill>
                  <a:round/>
                  <a:headEnd/>
                  <a:tailEnd/>
                </a:ln>
                <a:solidFill>
                  <a:schemeClr val="accent4">
                    <a:lumMod val="50000"/>
                  </a:schemeClr>
                </a:solidFill>
                <a:latin typeface="Aldhabi" pitchFamily="2" charset="-78"/>
              </a:rPr>
              <a:t>اعداد</a:t>
            </a:r>
          </a:p>
          <a:p>
            <a:pPr algn="ctr"/>
            <a:endParaRPr lang="ar-EG" sz="4400" b="1" kern="10" dirty="0" smtClean="0">
              <a:ln w="12700">
                <a:solidFill>
                  <a:srgbClr val="993366"/>
                </a:solidFill>
                <a:round/>
                <a:headEnd/>
                <a:tailEnd/>
              </a:ln>
              <a:solidFill>
                <a:schemeClr val="accent4">
                  <a:lumMod val="50000"/>
                </a:schemeClr>
              </a:solidFill>
              <a:latin typeface="Aldhabi" pitchFamily="2" charset="-78"/>
            </a:endParaRPr>
          </a:p>
          <a:p>
            <a:pPr algn="ctr"/>
            <a:r>
              <a:rPr lang="ar-EG" sz="4400" b="1" kern="10" dirty="0" smtClean="0">
                <a:ln w="12700">
                  <a:solidFill>
                    <a:srgbClr val="993366"/>
                  </a:solidFill>
                  <a:round/>
                  <a:headEnd/>
                  <a:tailEnd/>
                </a:ln>
                <a:solidFill>
                  <a:schemeClr val="accent4">
                    <a:lumMod val="50000"/>
                  </a:schemeClr>
                </a:solidFill>
                <a:latin typeface="Aldhabi" pitchFamily="2" charset="-78"/>
              </a:rPr>
              <a:t>د/ عبير دياب</a:t>
            </a:r>
          </a:p>
          <a:p>
            <a:pPr algn="ctr"/>
            <a:r>
              <a:rPr lang="ar-EG" sz="4400" b="1" kern="10" dirty="0" smtClean="0">
                <a:ln w="12700">
                  <a:solidFill>
                    <a:srgbClr val="993366"/>
                  </a:solidFill>
                  <a:round/>
                  <a:headEnd/>
                  <a:tailEnd/>
                </a:ln>
                <a:solidFill>
                  <a:schemeClr val="accent4">
                    <a:lumMod val="50000"/>
                  </a:schemeClr>
                </a:solidFill>
                <a:latin typeface="Aldhabi" pitchFamily="2" charset="-78"/>
              </a:rPr>
              <a:t> </a:t>
            </a:r>
          </a:p>
          <a:p>
            <a:pPr algn="ctr"/>
            <a:r>
              <a:rPr lang="ar-EG" sz="4400" b="1" kern="10" dirty="0" smtClean="0">
                <a:ln w="12700">
                  <a:solidFill>
                    <a:srgbClr val="993366"/>
                  </a:solidFill>
                  <a:round/>
                  <a:headEnd/>
                  <a:tailEnd/>
                </a:ln>
                <a:solidFill>
                  <a:schemeClr val="accent4">
                    <a:lumMod val="50000"/>
                  </a:schemeClr>
                </a:solidFill>
                <a:latin typeface="Aldhabi" pitchFamily="2" charset="-78"/>
              </a:rPr>
              <a:t>تاريخ المحاضرة الثلاثاء 7-4-2020</a:t>
            </a:r>
          </a:p>
          <a:p>
            <a:pPr algn="ctr"/>
            <a:endParaRPr lang="ar-EG" sz="4400" b="1" kern="10" dirty="0">
              <a:ln w="12700">
                <a:solidFill>
                  <a:srgbClr val="993366"/>
                </a:solidFill>
                <a:round/>
                <a:headEnd/>
                <a:tailEnd/>
              </a:ln>
              <a:solidFill>
                <a:schemeClr val="accent4">
                  <a:lumMod val="50000"/>
                </a:schemeClr>
              </a:solidFill>
              <a:latin typeface="Aldhabi" pitchFamily="2" charset="-78"/>
            </a:endParaRPr>
          </a:p>
        </p:txBody>
      </p:sp>
    </p:spTree>
  </p:cSld>
  <p:clrMapOvr>
    <a:masterClrMapping/>
  </p:clrMapOvr>
  <p:transition advClick="0" advTm="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nodePh="1">
                                  <p:stCondLst>
                                    <p:cond delay="0"/>
                                  </p:stCondLst>
                                  <p:endCondLst>
                                    <p:cond evt="begin" delay="0">
                                      <p:tn val="5"/>
                                    </p:cond>
                                  </p:endCondLst>
                                  <p:childTnLst>
                                    <p:set>
                                      <p:cBhvr>
                                        <p:cTn id="6" dur="1" fill="hold">
                                          <p:stCondLst>
                                            <p:cond delay="0"/>
                                          </p:stCondLst>
                                        </p:cTn>
                                        <p:tgtEl>
                                          <p:spTgt spid="118788"/>
                                        </p:tgtEl>
                                        <p:attrNameLst>
                                          <p:attrName>style.visibility</p:attrName>
                                        </p:attrNameLst>
                                      </p:cBhvr>
                                      <p:to>
                                        <p:strVal val="visible"/>
                                      </p:to>
                                    </p:set>
                                    <p:anim calcmode="lin" valueType="num">
                                      <p:cBhvr>
                                        <p:cTn id="7" dur="1000" fill="hold"/>
                                        <p:tgtEl>
                                          <p:spTgt spid="118788"/>
                                        </p:tgtEl>
                                        <p:attrNameLst>
                                          <p:attrName>ppt_w</p:attrName>
                                        </p:attrNameLst>
                                      </p:cBhvr>
                                      <p:tavLst>
                                        <p:tav tm="0">
                                          <p:val>
                                            <p:fltVal val="0"/>
                                          </p:val>
                                        </p:tav>
                                        <p:tav tm="100000">
                                          <p:val>
                                            <p:strVal val="#ppt_w"/>
                                          </p:val>
                                        </p:tav>
                                      </p:tavLst>
                                    </p:anim>
                                    <p:anim calcmode="lin" valueType="num">
                                      <p:cBhvr>
                                        <p:cTn id="8" dur="1000" fill="hold"/>
                                        <p:tgtEl>
                                          <p:spTgt spid="118788"/>
                                        </p:tgtEl>
                                        <p:attrNameLst>
                                          <p:attrName>ppt_h</p:attrName>
                                        </p:attrNameLst>
                                      </p:cBhvr>
                                      <p:tavLst>
                                        <p:tav tm="0">
                                          <p:val>
                                            <p:fltVal val="0"/>
                                          </p:val>
                                        </p:tav>
                                        <p:tav tm="100000">
                                          <p:val>
                                            <p:strVal val="#ppt_h"/>
                                          </p:val>
                                        </p:tav>
                                      </p:tavLst>
                                    </p:anim>
                                    <p:anim calcmode="lin" valueType="num">
                                      <p:cBhvr>
                                        <p:cTn id="9" dur="1000" fill="hold"/>
                                        <p:tgtEl>
                                          <p:spTgt spid="11878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878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solidFill>
                  <a:srgbClr val="FF0000"/>
                </a:solidFill>
              </a:rPr>
              <a:t>عناصر المحاضرة </a:t>
            </a:r>
            <a:endParaRPr lang="en-US" dirty="0">
              <a:solidFill>
                <a:srgbClr val="FF0000"/>
              </a:solidFill>
            </a:endParaRPr>
          </a:p>
        </p:txBody>
      </p:sp>
      <p:sp>
        <p:nvSpPr>
          <p:cNvPr id="3" name="Content Placeholder 2"/>
          <p:cNvSpPr>
            <a:spLocks noGrp="1"/>
          </p:cNvSpPr>
          <p:nvPr>
            <p:ph idx="1"/>
          </p:nvPr>
        </p:nvSpPr>
        <p:spPr>
          <a:solidFill>
            <a:schemeClr val="accent2">
              <a:lumMod val="40000"/>
              <a:lumOff val="60000"/>
            </a:schemeClr>
          </a:solidFill>
        </p:spPr>
        <p:txBody>
          <a:bodyPr/>
          <a:lstStyle/>
          <a:p>
            <a:pPr algn="ctr">
              <a:defRPr/>
            </a:pPr>
            <a:r>
              <a:rPr lang="ar-EG" b="1" dirty="0" smtClean="0">
                <a:solidFill>
                  <a:schemeClr val="accent2">
                    <a:lumMod val="75000"/>
                  </a:schemeClr>
                </a:solidFill>
              </a:rPr>
              <a:t>التعليم البرنامجى</a:t>
            </a:r>
          </a:p>
          <a:p>
            <a:pPr>
              <a:defRPr/>
            </a:pPr>
            <a:r>
              <a:rPr lang="ar-EG" b="1" dirty="0" smtClean="0">
                <a:solidFill>
                  <a:schemeClr val="tx2">
                    <a:lumMod val="75000"/>
                  </a:schemeClr>
                </a:solidFill>
              </a:rPr>
              <a:t>التعريف</a:t>
            </a:r>
          </a:p>
          <a:p>
            <a:pPr>
              <a:defRPr/>
            </a:pPr>
            <a:r>
              <a:rPr lang="ar-EG" b="1" dirty="0" smtClean="0">
                <a:solidFill>
                  <a:schemeClr val="tx2">
                    <a:lumMod val="75000"/>
                  </a:schemeClr>
                </a:solidFill>
              </a:rPr>
              <a:t>الاسسس التى يقوم عليه</a:t>
            </a:r>
          </a:p>
          <a:p>
            <a:pPr>
              <a:defRPr/>
            </a:pPr>
            <a:r>
              <a:rPr lang="ar-EG" b="1" dirty="0" smtClean="0">
                <a:solidFill>
                  <a:schemeClr val="tx2">
                    <a:lumMod val="75000"/>
                  </a:schemeClr>
                </a:solidFill>
              </a:rPr>
              <a:t>نماذج الانشطة التى يستخدم فيها التعليم البرنامجى</a:t>
            </a:r>
          </a:p>
          <a:p>
            <a:pPr>
              <a:defRPr/>
            </a:pPr>
            <a:r>
              <a:rPr lang="ar-EG" b="1" dirty="0" smtClean="0">
                <a:solidFill>
                  <a:schemeClr val="tx2">
                    <a:lumMod val="75000"/>
                  </a:schemeClr>
                </a:solidFill>
              </a:rPr>
              <a:t>مزايا التعليم البرنامجى</a:t>
            </a:r>
          </a:p>
          <a:p>
            <a:pPr>
              <a:defRPr/>
            </a:pPr>
            <a:r>
              <a:rPr lang="ar-EG" b="1" dirty="0" smtClean="0">
                <a:solidFill>
                  <a:schemeClr val="tx2">
                    <a:lumMod val="75000"/>
                  </a:schemeClr>
                </a:solidFill>
              </a:rPr>
              <a:t>اوجه القصور فى التعليم البرنامجى</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المحتوى822 copy"/>
          <p:cNvPicPr>
            <a:picLocks noChangeAspect="1" noChangeArrowheads="1"/>
          </p:cNvPicPr>
          <p:nvPr/>
        </p:nvPicPr>
        <p:blipFill>
          <a:blip r:embed="rId2" cstate="print"/>
          <a:srcRect/>
          <a:stretch>
            <a:fillRect/>
          </a:stretch>
        </p:blipFill>
        <p:spPr bwMode="auto">
          <a:xfrm>
            <a:off x="0" y="26988"/>
            <a:ext cx="9144000" cy="6858000"/>
          </a:xfrm>
          <a:prstGeom prst="rect">
            <a:avLst/>
          </a:prstGeom>
          <a:noFill/>
          <a:ln w="9525">
            <a:noFill/>
            <a:miter lim="800000"/>
            <a:headEnd/>
            <a:tailEnd/>
          </a:ln>
        </p:spPr>
      </p:pic>
      <p:sp>
        <p:nvSpPr>
          <p:cNvPr id="63491" name="WordArt 7"/>
          <p:cNvSpPr>
            <a:spLocks noChangeArrowheads="1" noChangeShapeType="1" noTextEdit="1"/>
          </p:cNvSpPr>
          <p:nvPr/>
        </p:nvSpPr>
        <p:spPr bwMode="auto">
          <a:xfrm>
            <a:off x="1022349" y="260350"/>
            <a:ext cx="6978651" cy="935038"/>
          </a:xfrm>
          <a:prstGeom prst="rect">
            <a:avLst/>
          </a:prstGeom>
        </p:spPr>
        <p:txBody>
          <a:bodyPr wrap="none" fromWordArt="1">
            <a:prstTxWarp prst="textPlain">
              <a:avLst>
                <a:gd name="adj" fmla="val 50000"/>
              </a:avLst>
            </a:prstTxWarp>
          </a:bodyPr>
          <a:lstStyle/>
          <a:p>
            <a:pPr algn="ctr"/>
            <a:r>
              <a:rPr lang="ar-EG" sz="3600" dirty="0" smtClean="0">
                <a:solidFill>
                  <a:srgbClr val="FFFF00"/>
                </a:solidFill>
                <a:cs typeface="+mj-cs"/>
              </a:rPr>
              <a:t>تعريف التعليم البرنامجى</a:t>
            </a:r>
          </a:p>
          <a:p>
            <a:pPr algn="ctr"/>
            <a:endParaRPr lang="ar-EG" sz="3600" kern="10" spc="720" dirty="0">
              <a:ln w="9525">
                <a:noFill/>
                <a:round/>
                <a:headEnd/>
                <a:tailEnd/>
              </a:ln>
              <a:solidFill>
                <a:srgbClr val="FFFF00"/>
              </a:solidFill>
              <a:effectLst>
                <a:outerShdw dist="45791" dir="3378596" algn="ctr" rotWithShape="0">
                  <a:srgbClr val="4D4D4D">
                    <a:alpha val="79999"/>
                  </a:srgbClr>
                </a:outerShdw>
              </a:effectLst>
              <a:latin typeface="Arial"/>
              <a:cs typeface="+mj-cs"/>
            </a:endParaRPr>
          </a:p>
        </p:txBody>
      </p:sp>
      <p:sp>
        <p:nvSpPr>
          <p:cNvPr id="34824" name="Rectangle 8"/>
          <p:cNvSpPr>
            <a:spLocks noChangeArrowheads="1"/>
          </p:cNvSpPr>
          <p:nvPr/>
        </p:nvSpPr>
        <p:spPr bwMode="auto">
          <a:xfrm>
            <a:off x="323850" y="1916113"/>
            <a:ext cx="8591550" cy="4032250"/>
          </a:xfrm>
          <a:prstGeom prst="rect">
            <a:avLst/>
          </a:prstGeom>
          <a:noFill/>
          <a:ln w="9525">
            <a:noFill/>
            <a:miter lim="800000"/>
            <a:headEnd/>
            <a:tailEnd/>
          </a:ln>
        </p:spPr>
        <p:txBody>
          <a:bodyPr/>
          <a:lstStyle/>
          <a:p>
            <a:pPr algn="just"/>
            <a:r>
              <a:rPr lang="ar-EG" sz="3200" dirty="0" smtClean="0"/>
              <a:t>هو طريقة حديثة فى العملية التعليمية جاءت نتيجة التطور التكنولوجى فى التعليم . يؤكد على التعلم الذاتى ويعتمد على الاستجابة والتعزيز اثناء التعلم  وفيه تكون المادة التعليمية مقسمة الى خطوات واطارات متتابعة تتدرج فيها المادة من السهل الى الصعب ولا ينتقل الطالب الى الاطار او الخطوة التالية الا بعد التمكن من الخطوات السابقة</a:t>
            </a:r>
            <a:endParaRPr lang="en-US" sz="3200" dirty="0">
              <a:solidFill>
                <a:schemeClr val="accent2">
                  <a:lumMod val="75000"/>
                </a:schemeClr>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24"/>
                                        </p:tgtEl>
                                        <p:attrNameLst>
                                          <p:attrName>style.visibility</p:attrName>
                                        </p:attrNameLst>
                                      </p:cBhvr>
                                      <p:to>
                                        <p:strVal val="visible"/>
                                      </p:to>
                                    </p:set>
                                    <p:animEffect transition="in" filter="fade">
                                      <p:cBhvr>
                                        <p:cTn id="7" dur="20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المحتوى822 copy"/>
          <p:cNvPicPr>
            <a:picLocks noChangeAspect="1" noChangeArrowheads="1"/>
          </p:cNvPicPr>
          <p:nvPr/>
        </p:nvPicPr>
        <p:blipFill>
          <a:blip r:embed="rId2" cstate="print"/>
          <a:srcRect/>
          <a:stretch>
            <a:fillRect/>
          </a:stretch>
        </p:blipFill>
        <p:spPr bwMode="auto">
          <a:xfrm>
            <a:off x="0" y="26988"/>
            <a:ext cx="9144000" cy="6858000"/>
          </a:xfrm>
          <a:prstGeom prst="rect">
            <a:avLst/>
          </a:prstGeom>
          <a:noFill/>
          <a:ln w="9525">
            <a:noFill/>
            <a:miter lim="800000"/>
            <a:headEnd/>
            <a:tailEnd/>
          </a:ln>
        </p:spPr>
      </p:pic>
      <p:sp>
        <p:nvSpPr>
          <p:cNvPr id="63491" name="WordArt 7"/>
          <p:cNvSpPr>
            <a:spLocks noChangeArrowheads="1" noChangeShapeType="1" noTextEdit="1"/>
          </p:cNvSpPr>
          <p:nvPr/>
        </p:nvSpPr>
        <p:spPr bwMode="auto">
          <a:xfrm>
            <a:off x="1219200" y="228600"/>
            <a:ext cx="6978651" cy="935038"/>
          </a:xfrm>
          <a:prstGeom prst="rect">
            <a:avLst/>
          </a:prstGeom>
        </p:spPr>
        <p:txBody>
          <a:bodyPr wrap="none" fromWordArt="1">
            <a:prstTxWarp prst="textPlain">
              <a:avLst>
                <a:gd name="adj" fmla="val 50000"/>
              </a:avLst>
            </a:prstTxWarp>
          </a:bodyPr>
          <a:lstStyle/>
          <a:p>
            <a:pPr algn="ctr"/>
            <a:r>
              <a:rPr lang="ar-EG" sz="3600" dirty="0" smtClean="0">
                <a:solidFill>
                  <a:srgbClr val="FFFF00"/>
                </a:solidFill>
              </a:rPr>
              <a:t>أسس التعليم البرنامجى</a:t>
            </a:r>
          </a:p>
        </p:txBody>
      </p:sp>
      <p:sp>
        <p:nvSpPr>
          <p:cNvPr id="34824" name="Rectangle 8"/>
          <p:cNvSpPr>
            <a:spLocks noChangeArrowheads="1"/>
          </p:cNvSpPr>
          <p:nvPr/>
        </p:nvSpPr>
        <p:spPr bwMode="auto">
          <a:xfrm>
            <a:off x="323850" y="1676400"/>
            <a:ext cx="8591550" cy="4032250"/>
          </a:xfrm>
          <a:prstGeom prst="rect">
            <a:avLst/>
          </a:prstGeom>
          <a:noFill/>
          <a:ln w="9525">
            <a:noFill/>
            <a:miter lim="800000"/>
            <a:headEnd/>
            <a:tailEnd/>
          </a:ln>
        </p:spPr>
        <p:txBody>
          <a:bodyPr/>
          <a:lstStyle/>
          <a:p>
            <a:pPr algn="just">
              <a:buFontTx/>
              <a:buChar char="-"/>
            </a:pPr>
            <a:r>
              <a:rPr lang="ar-EG" sz="2800" dirty="0" smtClean="0">
                <a:solidFill>
                  <a:schemeClr val="accent2">
                    <a:lumMod val="75000"/>
                  </a:schemeClr>
                </a:solidFill>
              </a:rPr>
              <a:t>1- يتم تقسيم المهمة الى اطارات تمثل خطوات صغيرة </a:t>
            </a:r>
          </a:p>
          <a:p>
            <a:pPr algn="just">
              <a:buFontTx/>
              <a:buChar char="-"/>
            </a:pPr>
            <a:r>
              <a:rPr lang="ar-EG" sz="2800" dirty="0" smtClean="0">
                <a:solidFill>
                  <a:schemeClr val="accent2">
                    <a:lumMod val="75000"/>
                  </a:schemeClr>
                </a:solidFill>
              </a:rPr>
              <a:t>2- المشاركة النشطة من جانب المتعلم</a:t>
            </a:r>
          </a:p>
          <a:p>
            <a:pPr algn="just">
              <a:buFontTx/>
              <a:buChar char="-"/>
            </a:pPr>
            <a:r>
              <a:rPr lang="ar-EG" sz="2800" dirty="0" smtClean="0">
                <a:solidFill>
                  <a:schemeClr val="accent2">
                    <a:lumMod val="75000"/>
                  </a:schemeClr>
                </a:solidFill>
              </a:rPr>
              <a:t>3- تقويم المتعلم ذاتيا من خلال معرفة مستواه والاجابه على اسئلة التقويم الموجودة بالبرنامج</a:t>
            </a:r>
          </a:p>
          <a:p>
            <a:pPr algn="just">
              <a:buFontTx/>
              <a:buChar char="-"/>
            </a:pPr>
            <a:r>
              <a:rPr lang="ar-EG" sz="2800" dirty="0" smtClean="0">
                <a:solidFill>
                  <a:schemeClr val="accent2">
                    <a:lumMod val="75000"/>
                  </a:schemeClr>
                </a:solidFill>
              </a:rPr>
              <a:t>4- التعزيز الفورى لكل استجابه </a:t>
            </a:r>
          </a:p>
          <a:p>
            <a:pPr algn="just">
              <a:buFontTx/>
              <a:buChar char="-"/>
            </a:pPr>
            <a:r>
              <a:rPr lang="ar-EG" sz="2800" dirty="0" smtClean="0">
                <a:solidFill>
                  <a:schemeClr val="accent2">
                    <a:lumMod val="75000"/>
                  </a:schemeClr>
                </a:solidFill>
              </a:rPr>
              <a:t>5- انتقال الطالب الى الاطار او الخطوة التى تليها اا بعد التأكد من تعلم الخطوة السابقة </a:t>
            </a:r>
          </a:p>
          <a:p>
            <a:pPr algn="just">
              <a:buFontTx/>
              <a:buChar char="-"/>
            </a:pPr>
            <a:r>
              <a:rPr lang="ar-EG" sz="2800" dirty="0" smtClean="0">
                <a:solidFill>
                  <a:schemeClr val="accent2">
                    <a:lumMod val="75000"/>
                  </a:schemeClr>
                </a:solidFill>
              </a:rPr>
              <a:t>6- المتعلم يتقدم حسب مستواه وقدراته</a:t>
            </a:r>
          </a:p>
          <a:p>
            <a:pPr algn="just">
              <a:buFontTx/>
              <a:buChar char="-"/>
            </a:pPr>
            <a:r>
              <a:rPr lang="ar-EG" sz="2800" dirty="0" smtClean="0">
                <a:solidFill>
                  <a:schemeClr val="accent2">
                    <a:lumMod val="75000"/>
                  </a:schemeClr>
                </a:solidFill>
              </a:rPr>
              <a:t>7- دور المعلم هو التوجيه والارشاد وتهيئة المواقف الخاصة بالتعلموالتقويم المستمر لضمان تقدم مستوى الطالب</a:t>
            </a:r>
            <a:endParaRPr lang="en-US" sz="2800" dirty="0">
              <a:solidFill>
                <a:schemeClr val="accent2">
                  <a:lumMod val="75000"/>
                </a:schemeClr>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824"/>
                                        </p:tgtEl>
                                        <p:attrNameLst>
                                          <p:attrName>style.visibility</p:attrName>
                                        </p:attrNameLst>
                                      </p:cBhvr>
                                      <p:to>
                                        <p:strVal val="visible"/>
                                      </p:to>
                                    </p:set>
                                    <p:animEffect transition="in" filter="fade">
                                      <p:cBhvr>
                                        <p:cTn id="7" dur="20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solidFill>
                  <a:schemeClr val="accent2">
                    <a:lumMod val="75000"/>
                  </a:schemeClr>
                </a:solidFill>
              </a:rPr>
              <a:t>نماذج الانشطة التى يستخدم فيها التعليم البرنامجى</a:t>
            </a:r>
            <a:endParaRPr lang="en-US" dirty="0">
              <a:solidFill>
                <a:schemeClr val="accent2">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solidFill>
                  <a:schemeClr val="accent2">
                    <a:lumMod val="75000"/>
                  </a:schemeClr>
                </a:solidFill>
              </a:rPr>
              <a:t>مزايا التعليم البرنامجى</a:t>
            </a:r>
            <a:endParaRPr lang="en-US" dirty="0">
              <a:solidFill>
                <a:schemeClr val="accent2">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solidFill>
                  <a:schemeClr val="accent2">
                    <a:lumMod val="75000"/>
                  </a:schemeClr>
                </a:solidFill>
              </a:rPr>
              <a:t>أوجه القصور فى التعليم البرنامجى</a:t>
            </a:r>
            <a:endParaRPr lang="en-US" dirty="0">
              <a:solidFill>
                <a:schemeClr val="accent2">
                  <a:lumMod val="75000"/>
                </a:schemeClr>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eer\Desktop\untitled.png"/>
          <p:cNvPicPr>
            <a:picLocks noGrp="1" noChangeAspect="1" noChangeArrowheads="1"/>
          </p:cNvPicPr>
          <p:nvPr>
            <p:ph idx="1"/>
          </p:nvPr>
        </p:nvPicPr>
        <p:blipFill>
          <a:blip r:embed="rId2"/>
          <a:srcRect/>
          <a:stretch>
            <a:fillRect/>
          </a:stretch>
        </p:blipFill>
        <p:spPr bwMode="auto">
          <a:xfrm>
            <a:off x="685800" y="533400"/>
            <a:ext cx="7620000" cy="5943600"/>
          </a:xfrm>
          <a:prstGeom prst="rect">
            <a:avLst/>
          </a:prstGeom>
          <a:solidFill>
            <a:srgbClr val="DB3387"/>
          </a:solidFill>
        </p:spPr>
        <p:style>
          <a:lnRef idx="2">
            <a:schemeClr val="accent2">
              <a:shade val="50000"/>
            </a:schemeClr>
          </a:lnRef>
          <a:fillRef idx="1">
            <a:schemeClr val="accent2"/>
          </a:fillRef>
          <a:effectRef idx="0">
            <a:schemeClr val="accent2"/>
          </a:effectRef>
          <a:fontRef idx="minor">
            <a:schemeClr val="lt1"/>
          </a:fontRef>
        </p:style>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899</TotalTime>
  <Words>331</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عناصر المحاضرة </vt:lpstr>
      <vt:lpstr>Slide 3</vt:lpstr>
      <vt:lpstr>Slide 4</vt:lpstr>
      <vt:lpstr>نماذج الانشطة التى يستخدم فيها التعليم البرنامجى</vt:lpstr>
      <vt:lpstr>مزايا التعليم البرنامجى</vt:lpstr>
      <vt:lpstr>أوجه القصور فى التعليم البرنامجى</vt:lpstr>
      <vt:lpstr>Slide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abeer ali</dc:creator>
  <cp:lastModifiedBy>abeer ali</cp:lastModifiedBy>
  <cp:revision>283</cp:revision>
  <dcterms:created xsi:type="dcterms:W3CDTF">2016-09-05T18:23:38Z</dcterms:created>
  <dcterms:modified xsi:type="dcterms:W3CDTF">2020-04-20T12:15:27Z</dcterms:modified>
</cp:coreProperties>
</file>